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32" r:id="rId2"/>
    <p:sldId id="841" r:id="rId3"/>
    <p:sldId id="862" r:id="rId4"/>
    <p:sldId id="836" r:id="rId5"/>
    <p:sldId id="842" r:id="rId6"/>
    <p:sldId id="863" r:id="rId7"/>
    <p:sldId id="864" r:id="rId8"/>
    <p:sldId id="865" r:id="rId9"/>
    <p:sldId id="8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66"/>
    <p:restoredTop sz="82956"/>
  </p:normalViewPr>
  <p:slideViewPr>
    <p:cSldViewPr snapToGrid="0" snapToObjects="1">
      <p:cViewPr varScale="1">
        <p:scale>
          <a:sx n="107" d="100"/>
          <a:sy n="107" d="100"/>
        </p:scale>
        <p:origin x="424" y="176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C403E-6854-8E44-B547-2945C17399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35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C403E-6854-8E44-B547-2945C17399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4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C403E-6854-8E44-B547-2945C17399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98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C403E-6854-8E44-B547-2945C17399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0350A-7ABD-2544-A3DE-7954A6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ru-RU" dirty="0"/>
              <a:t>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186628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/>
              <a:t>Этапы ML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ru" sz="3200" dirty="0"/>
              <a:t>Формулировка задачи</a:t>
            </a:r>
          </a:p>
          <a:p>
            <a:pPr lvl="1">
              <a:lnSpc>
                <a:spcPct val="150000"/>
              </a:lnSpc>
            </a:pPr>
            <a:r>
              <a:rPr lang="ru" sz="3200" dirty="0"/>
              <a:t>Сбор данных</a:t>
            </a:r>
          </a:p>
          <a:p>
            <a:pPr lvl="1">
              <a:lnSpc>
                <a:spcPct val="150000"/>
              </a:lnSpc>
            </a:pPr>
            <a:r>
              <a:rPr lang="ru" sz="3200" dirty="0"/>
              <a:t>Обучение модели</a:t>
            </a:r>
          </a:p>
          <a:p>
            <a:pPr lvl="1">
              <a:lnSpc>
                <a:spcPct val="150000"/>
              </a:lnSpc>
            </a:pPr>
            <a:r>
              <a:rPr lang="ru" sz="3200" dirty="0"/>
              <a:t>Внедрение в продакшн</a:t>
            </a:r>
          </a:p>
          <a:p>
            <a:pPr lvl="1">
              <a:lnSpc>
                <a:spcPct val="150000"/>
              </a:lnSpc>
            </a:pPr>
            <a:r>
              <a:rPr lang="ru" sz="3200" dirty="0"/>
              <a:t>Оценка результатов и жизнь после</a:t>
            </a:r>
          </a:p>
        </p:txBody>
      </p:sp>
    </p:spTree>
    <p:extLst>
      <p:ext uri="{BB962C8B-B14F-4D97-AF65-F5344CB8AC3E}">
        <p14:creationId xmlns:p14="http://schemas.microsoft.com/office/powerpoint/2010/main" val="1652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Добавление функциональности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65524-BC24-784B-B8BE-6FB2B193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953049" cy="39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6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8C040-CC99-7445-B1C8-ECB87137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A06C3E-F71D-B34F-AD2C-5A2A19BB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293" y="2313102"/>
            <a:ext cx="2231795" cy="22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" dirty="0"/>
            </a:br>
            <a:r>
              <a:rPr lang="ru" dirty="0"/>
              <a:t>Моделируем данные для обучения like a production</a:t>
            </a:r>
            <a:br>
              <a:rPr lang="ru" dirty="0"/>
            </a:br>
            <a:endParaRPr lang="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D4A86A-93DD-D44B-940F-876EEEA0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376"/>
            <a:ext cx="10211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" dirty="0"/>
            </a:br>
            <a:r>
              <a:rPr lang="ru" dirty="0"/>
              <a:t>Моделируем данные для обучения like a production</a:t>
            </a:r>
            <a:br>
              <a:rPr lang="ru" dirty="0"/>
            </a:br>
            <a:endParaRPr lang="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59EDC-B702-7845-AC25-A959A2F44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7F542-638C-594A-9307-8A41343C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2" y="1395495"/>
            <a:ext cx="10421874" cy="45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" dirty="0"/>
            </a:br>
            <a:r>
              <a:rPr lang="ru-RU" dirty="0"/>
              <a:t>Много быстрых экспериментов</a:t>
            </a:r>
            <a:br>
              <a:rPr lang="ru" dirty="0"/>
            </a:br>
            <a:endParaRPr lang="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59EDC-B702-7845-AC25-A959A2F4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1" y="1861251"/>
            <a:ext cx="10515600" cy="4351338"/>
          </a:xfrm>
        </p:spPr>
        <p:txBody>
          <a:bodyPr/>
          <a:lstStyle/>
          <a:p>
            <a:endParaRPr lang="ru" dirty="0"/>
          </a:p>
          <a:p>
            <a:pPr marL="457200" lvl="1" indent="0">
              <a:buNone/>
            </a:pPr>
            <a:r>
              <a:rPr lang="ru" dirty="0"/>
              <a:t>MVP и инфраструктура для экспериментов — </a:t>
            </a:r>
            <a:r>
              <a:rPr lang="ru" b="1" dirty="0"/>
              <a:t>в первую </a:t>
            </a:r>
            <a:r>
              <a:rPr lang="ru" dirty="0"/>
              <a:t>очередь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4FD6C-0ACC-E84C-86D6-AC5B77F8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5946"/>
            <a:ext cx="4556379" cy="32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модели</a:t>
            </a:r>
            <a:endParaRPr lang="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4C0E3-A679-1745-9E2F-C3594D4C0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681" y="1967428"/>
            <a:ext cx="9289527" cy="38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модели:  ещё пара советов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59EDC-B702-7845-AC25-A959A2F4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1" y="1861251"/>
            <a:ext cx="10515600" cy="43513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ru-RU" dirty="0"/>
              <a:t>Воспроизводимость важна</a:t>
            </a:r>
          </a:p>
          <a:p>
            <a:pPr lvl="1">
              <a:lnSpc>
                <a:spcPct val="150000"/>
              </a:lnSpc>
            </a:pPr>
            <a:r>
              <a:rPr lang="ru-RU" dirty="0"/>
              <a:t>После удачных итераций желательно</a:t>
            </a:r>
            <a:r>
              <a:rPr lang="ru" dirty="0"/>
              <a:t> ревью кода</a:t>
            </a:r>
          </a:p>
          <a:p>
            <a:pPr lvl="1">
              <a:lnSpc>
                <a:spcPct val="150000"/>
              </a:lnSpc>
            </a:pPr>
            <a:r>
              <a:rPr lang="ru" dirty="0"/>
              <a:t>Если пишете общий код, то стоит покрывать его тестами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7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16736</TotalTime>
  <Words>61</Words>
  <Application>Microsoft Macintosh PowerPoint</Application>
  <PresentationFormat>Widescreen</PresentationFormat>
  <Paragraphs>23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Helvetica</vt:lpstr>
      <vt:lpstr>Impact</vt:lpstr>
      <vt:lpstr>Seravek</vt:lpstr>
      <vt:lpstr>Seravek Light</vt:lpstr>
      <vt:lpstr>Office Theme</vt:lpstr>
      <vt:lpstr>Flow проектов</vt:lpstr>
      <vt:lpstr>Этапы ML проекта</vt:lpstr>
      <vt:lpstr>Добавление функциональности</vt:lpstr>
      <vt:lpstr>Советы</vt:lpstr>
      <vt:lpstr> Моделируем данные для обучения like a production </vt:lpstr>
      <vt:lpstr> Моделируем данные для обучения like a production </vt:lpstr>
      <vt:lpstr> Много быстрых экспериментов </vt:lpstr>
      <vt:lpstr>Обучение модели</vt:lpstr>
      <vt:lpstr>Обучение модели:  ещё пара советов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384</cp:revision>
  <cp:lastPrinted>2019-02-14T21:51:01Z</cp:lastPrinted>
  <dcterms:created xsi:type="dcterms:W3CDTF">2018-02-12T12:11:29Z</dcterms:created>
  <dcterms:modified xsi:type="dcterms:W3CDTF">2019-02-14T21:51:20Z</dcterms:modified>
</cp:coreProperties>
</file>